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2E12F0E-F580-41A9-81A8-860729CEC384}" type="datetimeFigureOut">
              <a:rPr kumimoji="1" lang="ja-JP" altLang="en-US" smtClean="0"/>
              <a:t>2024/2/16</a:t>
            </a:fld>
            <a:endParaRPr kumimoji="1" lang="ja-JP" alt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kumimoji="1" lang="ja-JP" alt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D2119833-2EB6-446D-AE80-297669D40ED8}" type="slidenum">
              <a:rPr kumimoji="1" lang="ja-JP" altLang="en-US" smtClean="0"/>
              <a:t>‹#›</a:t>
            </a:fld>
            <a:endParaRPr kumimoji="1" lang="ja-JP" altLang="en-US"/>
          </a:p>
        </p:txBody>
      </p:sp>
    </p:spTree>
    <p:extLst>
      <p:ext uri="{BB962C8B-B14F-4D97-AF65-F5344CB8AC3E}">
        <p14:creationId xmlns:p14="http://schemas.microsoft.com/office/powerpoint/2010/main" val="1079589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02E12F0E-F580-41A9-81A8-860729CEC384}"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119833-2EB6-446D-AE80-297669D40ED8}" type="slidenum">
              <a:rPr kumimoji="1" lang="ja-JP" altLang="en-US" smtClean="0"/>
              <a:t>‹#›</a:t>
            </a:fld>
            <a:endParaRPr kumimoji="1" lang="ja-JP" altLang="en-US"/>
          </a:p>
        </p:txBody>
      </p:sp>
    </p:spTree>
    <p:extLst>
      <p:ext uri="{BB962C8B-B14F-4D97-AF65-F5344CB8AC3E}">
        <p14:creationId xmlns:p14="http://schemas.microsoft.com/office/powerpoint/2010/main" val="4851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02E12F0E-F580-41A9-81A8-860729CEC384}"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119833-2EB6-446D-AE80-297669D40ED8}" type="slidenum">
              <a:rPr kumimoji="1" lang="ja-JP" altLang="en-US" smtClean="0"/>
              <a:t>‹#›</a:t>
            </a:fld>
            <a:endParaRPr kumimoji="1" lang="ja-JP" altLang="en-US"/>
          </a:p>
        </p:txBody>
      </p:sp>
    </p:spTree>
    <p:extLst>
      <p:ext uri="{BB962C8B-B14F-4D97-AF65-F5344CB8AC3E}">
        <p14:creationId xmlns:p14="http://schemas.microsoft.com/office/powerpoint/2010/main" val="151809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sz="18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02E12F0E-F580-41A9-81A8-860729CEC384}"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119833-2EB6-446D-AE80-297669D40ED8}" type="slidenum">
              <a:rPr kumimoji="1" lang="ja-JP" altLang="en-US" smtClean="0"/>
              <a:t>‹#›</a:t>
            </a:fld>
            <a:endParaRPr kumimoji="1" lang="ja-JP" altLang="en-US"/>
          </a:p>
        </p:txBody>
      </p:sp>
    </p:spTree>
    <p:extLst>
      <p:ext uri="{BB962C8B-B14F-4D97-AF65-F5344CB8AC3E}">
        <p14:creationId xmlns:p14="http://schemas.microsoft.com/office/powerpoint/2010/main" val="111136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02E12F0E-F580-41A9-81A8-860729CEC384}" type="datetimeFigureOut">
              <a:rPr kumimoji="1" lang="ja-JP" altLang="en-US" smtClean="0"/>
              <a:t>2024/2/16</a:t>
            </a:fld>
            <a:endParaRPr kumimoji="1" lang="ja-JP" altLang="en-US"/>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D2119833-2EB6-446D-AE80-297669D40ED8}" type="slidenum">
              <a:rPr kumimoji="1" lang="ja-JP" altLang="en-US" smtClean="0"/>
              <a:t>‹#›</a:t>
            </a:fld>
            <a:endParaRPr kumimoji="1" lang="ja-JP" altLang="en-US"/>
          </a:p>
        </p:txBody>
      </p:sp>
    </p:spTree>
    <p:extLst>
      <p:ext uri="{BB962C8B-B14F-4D97-AF65-F5344CB8AC3E}">
        <p14:creationId xmlns:p14="http://schemas.microsoft.com/office/powerpoint/2010/main" val="3808363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02E12F0E-F580-41A9-81A8-860729CEC384}" type="datetimeFigureOut">
              <a:rPr kumimoji="1" lang="ja-JP" altLang="en-US" smtClean="0"/>
              <a:t>2024/2/16</a:t>
            </a:fld>
            <a:endParaRPr kumimoji="1" lang="ja-JP" alt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119833-2EB6-446D-AE80-297669D40ED8}" type="slidenum">
              <a:rPr kumimoji="1" lang="ja-JP" altLang="en-US" smtClean="0"/>
              <a:t>‹#›</a:t>
            </a:fld>
            <a:endParaRPr kumimoji="1" lang="ja-JP" altLang="en-US"/>
          </a:p>
        </p:txBody>
      </p:sp>
    </p:spTree>
    <p:extLst>
      <p:ext uri="{BB962C8B-B14F-4D97-AF65-F5344CB8AC3E}">
        <p14:creationId xmlns:p14="http://schemas.microsoft.com/office/powerpoint/2010/main" val="2553275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02E12F0E-F580-41A9-81A8-860729CEC384}" type="datetimeFigureOut">
              <a:rPr kumimoji="1" lang="ja-JP" altLang="en-US" smtClean="0"/>
              <a:t>2024/2/16</a:t>
            </a:fld>
            <a:endParaRPr kumimoji="1" lang="ja-JP" altLang="en-US"/>
          </a:p>
        </p:txBody>
      </p:sp>
      <p:sp>
        <p:nvSpPr>
          <p:cNvPr id="8" name="Footer Placeholder 7"/>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D2119833-2EB6-446D-AE80-297669D40ED8}" type="slidenum">
              <a:rPr kumimoji="1" lang="ja-JP" altLang="en-US" smtClean="0"/>
              <a:t>‹#›</a:t>
            </a:fld>
            <a:endParaRPr kumimoji="1" lang="ja-JP" altLang="en-US"/>
          </a:p>
        </p:txBody>
      </p:sp>
    </p:spTree>
    <p:extLst>
      <p:ext uri="{BB962C8B-B14F-4D97-AF65-F5344CB8AC3E}">
        <p14:creationId xmlns:p14="http://schemas.microsoft.com/office/powerpoint/2010/main" val="207663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02E12F0E-F580-41A9-81A8-860729CEC384}" type="datetimeFigureOut">
              <a:rPr kumimoji="1" lang="ja-JP" altLang="en-US" smtClean="0"/>
              <a:t>2024/2/16</a:t>
            </a:fld>
            <a:endParaRPr kumimoji="1" lang="ja-JP" altLang="en-US"/>
          </a:p>
        </p:txBody>
      </p:sp>
      <p:sp>
        <p:nvSpPr>
          <p:cNvPr id="4" name="Footer Placeholder 3"/>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D2119833-2EB6-446D-AE80-297669D40ED8}" type="slidenum">
              <a:rPr kumimoji="1" lang="ja-JP" altLang="en-US" smtClean="0"/>
              <a:t>‹#›</a:t>
            </a:fld>
            <a:endParaRPr kumimoji="1" lang="ja-JP" altLang="en-US"/>
          </a:p>
        </p:txBody>
      </p:sp>
    </p:spTree>
    <p:extLst>
      <p:ext uri="{BB962C8B-B14F-4D97-AF65-F5344CB8AC3E}">
        <p14:creationId xmlns:p14="http://schemas.microsoft.com/office/powerpoint/2010/main" val="228641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02E12F0E-F580-41A9-81A8-860729CEC384}" type="datetimeFigureOut">
              <a:rPr kumimoji="1" lang="ja-JP" altLang="en-US" smtClean="0"/>
              <a:t>2024/2/16</a:t>
            </a:fld>
            <a:endParaRPr kumimoji="1" lang="ja-JP" alt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D2119833-2EB6-446D-AE80-297669D40ED8}" type="slidenum">
              <a:rPr kumimoji="1" lang="ja-JP" altLang="en-US" smtClean="0"/>
              <a:t>‹#›</a:t>
            </a:fld>
            <a:endParaRPr kumimoji="1" lang="ja-JP" altLang="en-US"/>
          </a:p>
        </p:txBody>
      </p:sp>
    </p:spTree>
    <p:extLst>
      <p:ext uri="{BB962C8B-B14F-4D97-AF65-F5344CB8AC3E}">
        <p14:creationId xmlns:p14="http://schemas.microsoft.com/office/powerpoint/2010/main" val="339949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tx2"/>
                </a:solidFill>
              </a:defRPr>
            </a:lvl1pPr>
          </a:lstStyle>
          <a:p>
            <a:fld id="{02E12F0E-F580-41A9-81A8-860729CEC384}" type="datetimeFigureOut">
              <a:rPr kumimoji="1" lang="ja-JP" altLang="en-US" smtClean="0"/>
              <a:t>2024/2/16</a:t>
            </a:fld>
            <a:endParaRPr kumimoji="1" lang="ja-JP" altLang="en-US"/>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D2119833-2EB6-446D-AE80-297669D40ED8}" type="slidenum">
              <a:rPr kumimoji="1" lang="ja-JP" altLang="en-US" smtClean="0"/>
              <a:t>‹#›</a:t>
            </a:fld>
            <a:endParaRPr kumimoji="1" lang="ja-JP" altLang="en-US"/>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39894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02E12F0E-F580-41A9-81A8-860729CEC384}" type="datetimeFigureOut">
              <a:rPr kumimoji="1" lang="ja-JP" altLang="en-US" smtClean="0"/>
              <a:t>2024/2/16</a:t>
            </a:fld>
            <a:endParaRPr kumimoji="1" lang="ja-JP"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119833-2EB6-446D-AE80-297669D40ED8}" type="slidenum">
              <a:rPr kumimoji="1" lang="ja-JP" altLang="en-US" smtClean="0"/>
              <a:t>‹#›</a:t>
            </a:fld>
            <a:endParaRPr kumimoji="1" lang="ja-JP" altLang="en-US"/>
          </a:p>
        </p:txBody>
      </p:sp>
    </p:spTree>
    <p:extLst>
      <p:ext uri="{BB962C8B-B14F-4D97-AF65-F5344CB8AC3E}">
        <p14:creationId xmlns:p14="http://schemas.microsoft.com/office/powerpoint/2010/main" val="391167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02E12F0E-F580-41A9-81A8-860729CEC384}" type="datetimeFigureOut">
              <a:rPr kumimoji="1" lang="ja-JP" altLang="en-US" smtClean="0"/>
              <a:t>2024/2/16</a:t>
            </a:fld>
            <a:endParaRPr kumimoji="1" lang="ja-JP" alt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kumimoji="1" lang="ja-JP" altLang="en-U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D2119833-2EB6-446D-AE80-297669D40ED8}" type="slidenum">
              <a:rPr kumimoji="1" lang="ja-JP" altLang="en-US" smtClean="0"/>
              <a:t>‹#›</a:t>
            </a:fld>
            <a:endParaRPr kumimoji="1" lang="ja-JP" altLang="en-US"/>
          </a:p>
        </p:txBody>
      </p:sp>
    </p:spTree>
    <p:extLst>
      <p:ext uri="{BB962C8B-B14F-4D97-AF65-F5344CB8AC3E}">
        <p14:creationId xmlns:p14="http://schemas.microsoft.com/office/powerpoint/2010/main" val="152666834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kumimoji="1"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kumimoji="1"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kumimoji="1"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kumimoji="1"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kumimoji="1"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kumimoji="1"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kumimoji="1"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kumimoji="1"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kumimoji="1" sz="1400" kern="1200">
          <a:solidFill>
            <a:schemeClr val="bg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097F6A-8980-A1CE-0240-F00A5C70D3AE}"/>
              </a:ext>
            </a:extLst>
          </p:cNvPr>
          <p:cNvSpPr>
            <a:spLocks noGrp="1"/>
          </p:cNvSpPr>
          <p:nvPr>
            <p:ph type="ctrTitle"/>
          </p:nvPr>
        </p:nvSpPr>
        <p:spPr>
          <a:xfrm>
            <a:off x="1426723" y="2192406"/>
            <a:ext cx="9144000" cy="1076088"/>
          </a:xfrm>
        </p:spPr>
        <p:txBody>
          <a:bodyPr>
            <a:normAutofit/>
          </a:bodyPr>
          <a:lstStyle/>
          <a:p>
            <a:r>
              <a:rPr kumimoji="1" lang="ja-JP" altLang="en-US" sz="5000" dirty="0"/>
              <a:t>日常の連携がスムーズな譲渡へ</a:t>
            </a:r>
          </a:p>
        </p:txBody>
      </p:sp>
      <p:sp>
        <p:nvSpPr>
          <p:cNvPr id="3" name="字幕 2">
            <a:extLst>
              <a:ext uri="{FF2B5EF4-FFF2-40B4-BE49-F238E27FC236}">
                <a16:creationId xmlns:a16="http://schemas.microsoft.com/office/drawing/2014/main" id="{E2CAB020-B961-D423-2EFC-03C916B75D35}"/>
              </a:ext>
            </a:extLst>
          </p:cNvPr>
          <p:cNvSpPr>
            <a:spLocks noGrp="1"/>
          </p:cNvSpPr>
          <p:nvPr>
            <p:ph type="subTitle" idx="1"/>
          </p:nvPr>
        </p:nvSpPr>
        <p:spPr>
          <a:xfrm>
            <a:off x="1524000" y="3231251"/>
            <a:ext cx="9144000" cy="658677"/>
          </a:xfrm>
        </p:spPr>
        <p:txBody>
          <a:bodyPr>
            <a:normAutofit lnSpcReduction="10000"/>
          </a:bodyPr>
          <a:lstStyle/>
          <a:p>
            <a:r>
              <a:rPr kumimoji="1" lang="ja-JP" altLang="en-US" sz="4000" dirty="0"/>
              <a:t>地域の力と関係作り</a:t>
            </a:r>
          </a:p>
        </p:txBody>
      </p:sp>
      <p:sp>
        <p:nvSpPr>
          <p:cNvPr id="4" name="テキスト ボックス 3">
            <a:extLst>
              <a:ext uri="{FF2B5EF4-FFF2-40B4-BE49-F238E27FC236}">
                <a16:creationId xmlns:a16="http://schemas.microsoft.com/office/drawing/2014/main" id="{2E31A707-5FCF-58A8-EA46-A0C14D802BB9}"/>
              </a:ext>
            </a:extLst>
          </p:cNvPr>
          <p:cNvSpPr txBox="1"/>
          <p:nvPr/>
        </p:nvSpPr>
        <p:spPr>
          <a:xfrm>
            <a:off x="6231073" y="4391827"/>
            <a:ext cx="4339650" cy="923330"/>
          </a:xfrm>
          <a:prstGeom prst="rect">
            <a:avLst/>
          </a:prstGeom>
          <a:noFill/>
        </p:spPr>
        <p:txBody>
          <a:bodyPr wrap="none" rtlCol="0">
            <a:spAutoFit/>
          </a:bodyPr>
          <a:lstStyle/>
          <a:p>
            <a:r>
              <a:rPr kumimoji="1" lang="ja-JP" altLang="en-US" dirty="0"/>
              <a:t>一般社団法人　ワンウェルフェア　理事</a:t>
            </a:r>
            <a:endParaRPr kumimoji="1" lang="en-US" altLang="ja-JP" dirty="0"/>
          </a:p>
          <a:p>
            <a:r>
              <a:rPr kumimoji="1" lang="ja-JP" altLang="en-US" dirty="0"/>
              <a:t>足立区地域包括支援センターあだち</a:t>
            </a:r>
            <a:endParaRPr kumimoji="1" lang="en-US" altLang="ja-JP" dirty="0"/>
          </a:p>
          <a:p>
            <a:r>
              <a:rPr kumimoji="1" lang="ja-JP" altLang="en-US" dirty="0"/>
              <a:t>主任介護支援専門員　　岩田　有佳乃</a:t>
            </a:r>
          </a:p>
        </p:txBody>
      </p:sp>
    </p:spTree>
    <p:extLst>
      <p:ext uri="{BB962C8B-B14F-4D97-AF65-F5344CB8AC3E}">
        <p14:creationId xmlns:p14="http://schemas.microsoft.com/office/powerpoint/2010/main" val="4100388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A7C85F-F9FC-8E14-6AF1-75681A72E229}"/>
              </a:ext>
            </a:extLst>
          </p:cNvPr>
          <p:cNvSpPr>
            <a:spLocks noGrp="1"/>
          </p:cNvSpPr>
          <p:nvPr>
            <p:ph type="title"/>
          </p:nvPr>
        </p:nvSpPr>
        <p:spPr/>
        <p:txBody>
          <a:bodyPr/>
          <a:lstStyle/>
          <a:p>
            <a:r>
              <a:rPr kumimoji="1" lang="ja-JP" altLang="en-US" dirty="0"/>
              <a:t>概要</a:t>
            </a:r>
          </a:p>
        </p:txBody>
      </p:sp>
      <p:sp>
        <p:nvSpPr>
          <p:cNvPr id="3" name="コンテンツ プレースホルダー 2">
            <a:extLst>
              <a:ext uri="{FF2B5EF4-FFF2-40B4-BE49-F238E27FC236}">
                <a16:creationId xmlns:a16="http://schemas.microsoft.com/office/drawing/2014/main" id="{8F4AC9C9-2192-3B28-45A8-2B5E6CBD651D}"/>
              </a:ext>
            </a:extLst>
          </p:cNvPr>
          <p:cNvSpPr>
            <a:spLocks noGrp="1"/>
          </p:cNvSpPr>
          <p:nvPr>
            <p:ph idx="1"/>
          </p:nvPr>
        </p:nvSpPr>
        <p:spPr/>
        <p:txBody>
          <a:bodyPr>
            <a:normAutofit/>
          </a:bodyPr>
          <a:lstStyle/>
          <a:p>
            <a:pPr marL="0" indent="0">
              <a:buNone/>
            </a:pPr>
            <a:r>
              <a:rPr kumimoji="1" lang="ja-JP" altLang="en-US" sz="3200" dirty="0"/>
              <a:t>飼い主の孤独死から１匹の猫の引き渡しまで、</a:t>
            </a:r>
            <a:endParaRPr kumimoji="1" lang="en-US" altLang="ja-JP" sz="3200" dirty="0"/>
          </a:p>
          <a:p>
            <a:pPr marL="0" indent="0">
              <a:buNone/>
            </a:pPr>
            <a:r>
              <a:rPr kumimoji="1" lang="ja-JP" altLang="en-US" sz="3200" dirty="0"/>
              <a:t>日頃の関係者間の連携から短期間で対応ができた事例</a:t>
            </a:r>
          </a:p>
        </p:txBody>
      </p:sp>
    </p:spTree>
    <p:extLst>
      <p:ext uri="{BB962C8B-B14F-4D97-AF65-F5344CB8AC3E}">
        <p14:creationId xmlns:p14="http://schemas.microsoft.com/office/powerpoint/2010/main" val="355453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15030-91C8-B47C-1236-D0E304F35D9F}"/>
              </a:ext>
            </a:extLst>
          </p:cNvPr>
          <p:cNvSpPr>
            <a:spLocks noGrp="1"/>
          </p:cNvSpPr>
          <p:nvPr>
            <p:ph type="title"/>
          </p:nvPr>
        </p:nvSpPr>
        <p:spPr/>
        <p:txBody>
          <a:bodyPr/>
          <a:lstStyle/>
          <a:p>
            <a:r>
              <a:rPr kumimoji="1" lang="ja-JP" altLang="en-US" dirty="0"/>
              <a:t>経過</a:t>
            </a:r>
          </a:p>
        </p:txBody>
      </p:sp>
      <p:sp>
        <p:nvSpPr>
          <p:cNvPr id="3" name="コンテンツ プレースホルダー 2">
            <a:extLst>
              <a:ext uri="{FF2B5EF4-FFF2-40B4-BE49-F238E27FC236}">
                <a16:creationId xmlns:a16="http://schemas.microsoft.com/office/drawing/2014/main" id="{475653BA-E503-AB72-F18E-A8224FFC4B3B}"/>
              </a:ext>
            </a:extLst>
          </p:cNvPr>
          <p:cNvSpPr>
            <a:spLocks noGrp="1"/>
          </p:cNvSpPr>
          <p:nvPr>
            <p:ph idx="1"/>
          </p:nvPr>
        </p:nvSpPr>
        <p:spPr/>
        <p:txBody>
          <a:bodyPr/>
          <a:lstStyle/>
          <a:p>
            <a:r>
              <a:rPr kumimoji="1" lang="ja-JP" altLang="en-US" dirty="0"/>
              <a:t>令和５年１２月上旬</a:t>
            </a:r>
            <a:endParaRPr kumimoji="1" lang="en-US" altLang="ja-JP" dirty="0"/>
          </a:p>
          <a:p>
            <a:pPr marL="0" indent="0">
              <a:buNone/>
            </a:pPr>
            <a:r>
              <a:rPr lang="ja-JP" altLang="en-US" dirty="0"/>
              <a:t>　居宅介護支援事業所の介護支援専門員より「退院後３日でご自宅での孤独死したご利用者（女性）のご自宅に１匹の猫が取り残されていて、どうしたらよいかわからない」との相談</a:t>
            </a:r>
            <a:endParaRPr lang="en-US" altLang="ja-JP" dirty="0"/>
          </a:p>
          <a:p>
            <a:pPr marL="0" indent="0">
              <a:buNone/>
            </a:pPr>
            <a:r>
              <a:rPr kumimoji="1" lang="ja-JP" altLang="en-US" dirty="0"/>
              <a:t>　</a:t>
            </a:r>
            <a:endParaRPr lang="en-US" altLang="ja-JP" dirty="0"/>
          </a:p>
          <a:p>
            <a:pPr marL="0" indent="0">
              <a:buNone/>
            </a:pPr>
            <a:r>
              <a:rPr kumimoji="1" lang="ja-JP" altLang="en-US" dirty="0"/>
              <a:t>　女性：７０歳代後半　要介護１　うつ病　夫は数年前に他界し独居　親族は他県に住む姪のみ</a:t>
            </a:r>
            <a:endParaRPr kumimoji="1" lang="en-US" altLang="ja-JP" dirty="0"/>
          </a:p>
          <a:p>
            <a:pPr marL="0" indent="0">
              <a:buNone/>
            </a:pPr>
            <a:endParaRPr lang="en-US" altLang="ja-JP" dirty="0"/>
          </a:p>
          <a:p>
            <a:pPr marL="0" indent="0">
              <a:buNone/>
            </a:pPr>
            <a:r>
              <a:rPr kumimoji="1" lang="ja-JP" altLang="en-US" dirty="0"/>
              <a:t>　＊足立区の動物相談窓口に姪より相談を入れてもらうが、相続の対象となり相続人である姪た他県在住のため足立区では対応不可</a:t>
            </a:r>
            <a:endParaRPr kumimoji="1" lang="en-US" altLang="ja-JP" dirty="0"/>
          </a:p>
          <a:p>
            <a:pPr marL="0" indent="0">
              <a:buNone/>
            </a:pPr>
            <a:r>
              <a:rPr lang="ja-JP" altLang="en-US" dirty="0"/>
              <a:t>　＊姪の夫が猫アレルギーがあるため引き取り不可</a:t>
            </a:r>
            <a:endParaRPr lang="en-US" altLang="ja-JP" dirty="0"/>
          </a:p>
          <a:p>
            <a:pPr marL="0" indent="0">
              <a:buNone/>
            </a:pPr>
            <a:r>
              <a:rPr kumimoji="1" lang="ja-JP" altLang="en-US" dirty="0"/>
              <a:t>　＊</a:t>
            </a:r>
            <a:r>
              <a:rPr lang="ja-JP" altLang="en-US" dirty="0"/>
              <a:t>姪はどなたかかわいがってくださる方に譲渡を希望</a:t>
            </a:r>
            <a:endParaRPr kumimoji="1" lang="ja-JP" altLang="en-US" dirty="0"/>
          </a:p>
        </p:txBody>
      </p:sp>
    </p:spTree>
    <p:extLst>
      <p:ext uri="{BB962C8B-B14F-4D97-AF65-F5344CB8AC3E}">
        <p14:creationId xmlns:p14="http://schemas.microsoft.com/office/powerpoint/2010/main" val="2359669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D72FA32-C200-5410-A8BA-01F242632DD1}"/>
              </a:ext>
            </a:extLst>
          </p:cNvPr>
          <p:cNvSpPr>
            <a:spLocks noGrp="1"/>
          </p:cNvSpPr>
          <p:nvPr>
            <p:ph idx="1"/>
          </p:nvPr>
        </p:nvSpPr>
        <p:spPr>
          <a:xfrm>
            <a:off x="1066800" y="831273"/>
            <a:ext cx="10058400" cy="5203767"/>
          </a:xfrm>
        </p:spPr>
        <p:txBody>
          <a:bodyPr/>
          <a:lstStyle/>
          <a:p>
            <a:pPr marL="0" indent="0">
              <a:buNone/>
            </a:pPr>
            <a:r>
              <a:rPr lang="ja-JP" altLang="en-US" dirty="0"/>
              <a:t>女性のご自宅近辺で通院可能な動物病院に電話にて通院歴を確認するも通院歴なし</a:t>
            </a:r>
            <a:endParaRPr lang="en-US" altLang="ja-JP" dirty="0"/>
          </a:p>
          <a:p>
            <a:pPr marL="0" indent="0">
              <a:buNone/>
            </a:pPr>
            <a:endParaRPr kumimoji="1" lang="en-US" altLang="ja-JP" dirty="0"/>
          </a:p>
          <a:p>
            <a:pPr marL="0" indent="0">
              <a:buNone/>
            </a:pPr>
            <a:r>
              <a:rPr lang="ja-JP" altLang="en-US" dirty="0"/>
              <a:t>姪が来訪できる日に合わせて、女性宅を訪問し猫を捕獲</a:t>
            </a:r>
            <a:endParaRPr lang="en-US" altLang="ja-JP" dirty="0"/>
          </a:p>
          <a:p>
            <a:pPr marL="0" indent="0">
              <a:buNone/>
            </a:pPr>
            <a:endParaRPr kumimoji="1" lang="en-US" altLang="ja-JP" dirty="0"/>
          </a:p>
          <a:p>
            <a:pPr marL="0" indent="0">
              <a:buNone/>
            </a:pPr>
            <a:r>
              <a:rPr kumimoji="1" lang="ja-JP" altLang="en-US" dirty="0"/>
              <a:t>地域包括支援センターが関係性を作っていた動物病院に相談し受診し健康診断を行う</a:t>
            </a:r>
            <a:endParaRPr kumimoji="1" lang="en-US" altLang="ja-JP" dirty="0"/>
          </a:p>
          <a:p>
            <a:pPr marL="0" indent="0">
              <a:buNone/>
            </a:pPr>
            <a:endParaRPr lang="en-US" altLang="ja-JP" dirty="0"/>
          </a:p>
          <a:p>
            <a:pPr marL="0" indent="0">
              <a:buNone/>
            </a:pPr>
            <a:r>
              <a:rPr kumimoji="1" lang="ja-JP" altLang="en-US" dirty="0"/>
              <a:t>他の動物病院の獣医師のもとで活動している預かりボランティアの調整を依頼し受けてもらう</a:t>
            </a:r>
            <a:endParaRPr kumimoji="1" lang="en-US" altLang="ja-JP" dirty="0"/>
          </a:p>
          <a:p>
            <a:pPr marL="0" indent="0">
              <a:buNone/>
            </a:pPr>
            <a:endParaRPr lang="en-US" altLang="ja-JP" dirty="0"/>
          </a:p>
          <a:p>
            <a:pPr marL="0" indent="0">
              <a:buNone/>
            </a:pPr>
            <a:r>
              <a:rPr kumimoji="1" lang="ja-JP" altLang="en-US" dirty="0"/>
              <a:t>＊猫（はなちゃん）　おおよそ１０歳ぐらい　歯周病で歯が抜け落ちており治療・処置が必要な状態　血糖値が高い　痩せは見られない　風邪をひいている　</a:t>
            </a:r>
            <a:endParaRPr kumimoji="1" lang="en-US" altLang="ja-JP" dirty="0"/>
          </a:p>
          <a:p>
            <a:pPr marL="0" indent="0">
              <a:buNone/>
            </a:pPr>
            <a:endParaRPr lang="en-US" altLang="ja-JP" dirty="0"/>
          </a:p>
          <a:p>
            <a:pPr marL="0" indent="0">
              <a:buNone/>
            </a:pPr>
            <a:r>
              <a:rPr kumimoji="1" lang="ja-JP" altLang="en-US" dirty="0"/>
              <a:t>譲渡先探しを居宅介護支援事業所と地域包括支援センターで開始</a:t>
            </a:r>
            <a:endParaRPr kumimoji="1" lang="en-US" altLang="ja-JP" dirty="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7569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E32B4A5-127B-772A-5AFF-93F7AE068B91}"/>
              </a:ext>
            </a:extLst>
          </p:cNvPr>
          <p:cNvSpPr>
            <a:spLocks noGrp="1"/>
          </p:cNvSpPr>
          <p:nvPr>
            <p:ph idx="1"/>
          </p:nvPr>
        </p:nvSpPr>
        <p:spPr>
          <a:xfrm>
            <a:off x="1066800" y="812800"/>
            <a:ext cx="10058400" cy="5222240"/>
          </a:xfrm>
        </p:spPr>
        <p:txBody>
          <a:bodyPr/>
          <a:lstStyle/>
          <a:p>
            <a:pPr marL="0" indent="0">
              <a:buNone/>
            </a:pPr>
            <a:r>
              <a:rPr kumimoji="1" lang="en-US" altLang="ja-JP" dirty="0"/>
              <a:t>【</a:t>
            </a:r>
            <a:r>
              <a:rPr kumimoji="1" lang="ja-JP" altLang="en-US" dirty="0"/>
              <a:t>預かりボランティアの動き</a:t>
            </a:r>
            <a:r>
              <a:rPr kumimoji="1" lang="en-US" altLang="ja-JP" dirty="0"/>
              <a:t>】</a:t>
            </a:r>
          </a:p>
          <a:p>
            <a:pPr marL="0" indent="0">
              <a:buNone/>
            </a:pPr>
            <a:r>
              <a:rPr lang="ja-JP" altLang="en-US" dirty="0"/>
              <a:t>　　日々の点鼻薬</a:t>
            </a:r>
            <a:endParaRPr lang="en-US" altLang="ja-JP" dirty="0"/>
          </a:p>
          <a:p>
            <a:pPr marL="0" indent="0">
              <a:buNone/>
            </a:pPr>
            <a:r>
              <a:rPr kumimoji="1" lang="ja-JP" altLang="en-US" dirty="0"/>
              <a:t>　　通院介助</a:t>
            </a:r>
            <a:endParaRPr kumimoji="1" lang="en-US" altLang="ja-JP" dirty="0"/>
          </a:p>
          <a:p>
            <a:pPr marL="0" indent="0">
              <a:buNone/>
            </a:pPr>
            <a:r>
              <a:rPr lang="ja-JP" altLang="en-US" dirty="0"/>
              <a:t>　　歯科処置後の対応</a:t>
            </a:r>
            <a:endParaRPr lang="en-US" altLang="ja-JP" dirty="0"/>
          </a:p>
          <a:p>
            <a:pPr marL="0" indent="0">
              <a:buNone/>
            </a:pPr>
            <a:endParaRPr kumimoji="1" lang="en-US" altLang="ja-JP" dirty="0"/>
          </a:p>
          <a:p>
            <a:pPr marL="0" indent="0">
              <a:buNone/>
            </a:pPr>
            <a:endParaRPr lang="en-US" altLang="ja-JP" dirty="0"/>
          </a:p>
          <a:p>
            <a:pPr marL="0" indent="0">
              <a:buNone/>
            </a:pPr>
            <a:r>
              <a:rPr kumimoji="1" lang="en-US" altLang="ja-JP" dirty="0"/>
              <a:t>【</a:t>
            </a:r>
            <a:r>
              <a:rPr kumimoji="1" lang="ja-JP" altLang="en-US" dirty="0"/>
              <a:t>居宅介護支援事業所・地域包括支援センターの動き</a:t>
            </a:r>
            <a:r>
              <a:rPr kumimoji="1" lang="en-US" altLang="ja-JP" dirty="0"/>
              <a:t>】</a:t>
            </a:r>
          </a:p>
          <a:p>
            <a:pPr marL="0" indent="0">
              <a:buNone/>
            </a:pPr>
            <a:r>
              <a:rPr lang="ja-JP" altLang="en-US" dirty="0"/>
              <a:t>　　里親探し</a:t>
            </a:r>
            <a:endParaRPr lang="en-US" altLang="ja-JP" dirty="0"/>
          </a:p>
          <a:p>
            <a:pPr marL="0" indent="0">
              <a:buNone/>
            </a:pPr>
            <a:r>
              <a:rPr kumimoji="1" lang="ja-JP" altLang="en-US" dirty="0"/>
              <a:t>　　</a:t>
            </a:r>
            <a:endParaRPr kumimoji="1" lang="en-US" altLang="ja-JP" dirty="0"/>
          </a:p>
          <a:p>
            <a:pPr marL="0" indent="0">
              <a:buNone/>
            </a:pPr>
            <a:endParaRPr lang="en-US" altLang="ja-JP" dirty="0"/>
          </a:p>
          <a:p>
            <a:pPr marL="0" indent="0">
              <a:buNone/>
            </a:pPr>
            <a:r>
              <a:rPr kumimoji="1" lang="en-US" altLang="ja-JP" dirty="0"/>
              <a:t>【</a:t>
            </a:r>
            <a:r>
              <a:rPr kumimoji="1" lang="ja-JP" altLang="en-US" dirty="0"/>
              <a:t>地域包括支援センターの動き</a:t>
            </a:r>
            <a:r>
              <a:rPr kumimoji="1" lang="en-US" altLang="ja-JP" dirty="0"/>
              <a:t>】</a:t>
            </a:r>
          </a:p>
          <a:p>
            <a:pPr marL="0" indent="0">
              <a:buNone/>
            </a:pPr>
            <a:r>
              <a:rPr lang="ja-JP" altLang="en-US" dirty="0"/>
              <a:t>　　姪との連絡調整（金銭的な部分含む）</a:t>
            </a:r>
            <a:endParaRPr lang="en-US" altLang="ja-JP" dirty="0"/>
          </a:p>
        </p:txBody>
      </p:sp>
    </p:spTree>
    <p:extLst>
      <p:ext uri="{BB962C8B-B14F-4D97-AF65-F5344CB8AC3E}">
        <p14:creationId xmlns:p14="http://schemas.microsoft.com/office/powerpoint/2010/main" val="3277513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BE60F00-913C-1056-4BF1-44B8E76B03D2}"/>
              </a:ext>
            </a:extLst>
          </p:cNvPr>
          <p:cNvSpPr>
            <a:spLocks noGrp="1"/>
          </p:cNvSpPr>
          <p:nvPr>
            <p:ph idx="1"/>
          </p:nvPr>
        </p:nvSpPr>
        <p:spPr>
          <a:xfrm>
            <a:off x="1066800" y="674253"/>
            <a:ext cx="10058400" cy="5541819"/>
          </a:xfrm>
        </p:spPr>
        <p:txBody>
          <a:bodyPr>
            <a:normAutofit/>
          </a:bodyPr>
          <a:lstStyle/>
          <a:p>
            <a:r>
              <a:rPr kumimoji="1" lang="ja-JP" altLang="en-US" dirty="0"/>
              <a:t>１２月中旬</a:t>
            </a:r>
            <a:endParaRPr kumimoji="1" lang="en-US" altLang="ja-JP" dirty="0"/>
          </a:p>
          <a:p>
            <a:pPr marL="0" indent="0">
              <a:buNone/>
            </a:pPr>
            <a:r>
              <a:rPr kumimoji="1" lang="ja-JP" altLang="en-US" dirty="0"/>
              <a:t>　　里親候補者と動物病院にて面会</a:t>
            </a:r>
            <a:endParaRPr kumimoji="1" lang="en-US" altLang="ja-JP" dirty="0"/>
          </a:p>
          <a:p>
            <a:pPr marL="0" indent="0">
              <a:buNone/>
            </a:pPr>
            <a:endParaRPr lang="en-US" altLang="ja-JP" dirty="0"/>
          </a:p>
          <a:p>
            <a:r>
              <a:rPr kumimoji="1" lang="ja-JP" altLang="en-US" dirty="0"/>
              <a:t>１２月下旬</a:t>
            </a:r>
            <a:endParaRPr kumimoji="1" lang="en-US" altLang="ja-JP" dirty="0"/>
          </a:p>
          <a:p>
            <a:pPr marL="0" indent="0">
              <a:buNone/>
            </a:pPr>
            <a:r>
              <a:rPr kumimoji="1" lang="ja-JP" altLang="en-US" dirty="0"/>
              <a:t>　　里親決定（訪問看護ステーションの看護師）</a:t>
            </a:r>
            <a:endParaRPr kumimoji="1" lang="en-US" altLang="ja-JP" dirty="0"/>
          </a:p>
          <a:p>
            <a:pPr marL="0" indent="0">
              <a:buNone/>
            </a:pPr>
            <a:r>
              <a:rPr lang="ja-JP" altLang="en-US" dirty="0"/>
              <a:t>　　里親の意向確認</a:t>
            </a:r>
            <a:endParaRPr lang="en-US" altLang="ja-JP" dirty="0"/>
          </a:p>
          <a:p>
            <a:pPr marL="0" indent="0">
              <a:buNone/>
            </a:pPr>
            <a:r>
              <a:rPr lang="ja-JP" altLang="en-US" dirty="0"/>
              <a:t>　　　・歯科処置の希望</a:t>
            </a:r>
            <a:endParaRPr lang="en-US" altLang="ja-JP" dirty="0"/>
          </a:p>
          <a:p>
            <a:pPr marL="0" indent="0">
              <a:buNone/>
            </a:pPr>
            <a:r>
              <a:rPr lang="ja-JP" altLang="en-US" dirty="0"/>
              <a:t>　　　・引き渡し時期</a:t>
            </a:r>
            <a:endParaRPr lang="en-US" altLang="ja-JP" dirty="0"/>
          </a:p>
          <a:p>
            <a:pPr marL="0" indent="0">
              <a:buNone/>
            </a:pPr>
            <a:endParaRPr lang="en-US" altLang="ja-JP" dirty="0"/>
          </a:p>
          <a:p>
            <a:r>
              <a:rPr lang="ja-JP" altLang="en-US" dirty="0"/>
              <a:t>令和６年１月上旬</a:t>
            </a:r>
            <a:endParaRPr lang="en-US" altLang="ja-JP" dirty="0"/>
          </a:p>
          <a:p>
            <a:pPr marL="0" indent="0">
              <a:buNone/>
            </a:pPr>
            <a:r>
              <a:rPr lang="ja-JP" altLang="en-US" dirty="0"/>
              <a:t>　　歯科処置を行い経過観察</a:t>
            </a:r>
            <a:endParaRPr lang="en-US" altLang="ja-JP" dirty="0"/>
          </a:p>
          <a:p>
            <a:pPr marL="0" indent="0">
              <a:buNone/>
            </a:pPr>
            <a:endParaRPr lang="en-US" altLang="ja-JP" dirty="0"/>
          </a:p>
          <a:p>
            <a:r>
              <a:rPr lang="ja-JP" altLang="en-US" dirty="0"/>
              <a:t>１月中旬</a:t>
            </a:r>
            <a:endParaRPr lang="en-US" altLang="ja-JP" dirty="0"/>
          </a:p>
          <a:p>
            <a:pPr marL="0" indent="0">
              <a:buNone/>
            </a:pPr>
            <a:r>
              <a:rPr lang="ja-JP" altLang="en-US" dirty="0"/>
              <a:t>　　里親への引き渡し</a:t>
            </a:r>
            <a:endParaRPr lang="en-US" altLang="ja-JP" dirty="0"/>
          </a:p>
          <a:p>
            <a:pPr marL="0" indent="0">
              <a:buNone/>
            </a:pPr>
            <a:endParaRPr lang="en-US" altLang="ja-JP" dirty="0"/>
          </a:p>
        </p:txBody>
      </p:sp>
    </p:spTree>
    <p:extLst>
      <p:ext uri="{BB962C8B-B14F-4D97-AF65-F5344CB8AC3E}">
        <p14:creationId xmlns:p14="http://schemas.microsoft.com/office/powerpoint/2010/main" val="297219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E68498E-BE10-9F13-20E9-F9607401AFBB}"/>
              </a:ext>
            </a:extLst>
          </p:cNvPr>
          <p:cNvSpPr>
            <a:spLocks noGrp="1"/>
          </p:cNvSpPr>
          <p:nvPr>
            <p:ph idx="1"/>
          </p:nvPr>
        </p:nvSpPr>
        <p:spPr>
          <a:xfrm>
            <a:off x="1066800" y="822036"/>
            <a:ext cx="10058400" cy="5213004"/>
          </a:xfrm>
        </p:spPr>
        <p:txBody>
          <a:bodyPr/>
          <a:lstStyle/>
          <a:p>
            <a:r>
              <a:rPr kumimoji="1" lang="ja-JP" altLang="en-US" dirty="0"/>
              <a:t>２月上旬</a:t>
            </a:r>
            <a:endParaRPr kumimoji="1" lang="en-US" altLang="ja-JP" dirty="0"/>
          </a:p>
          <a:p>
            <a:pPr marL="0" indent="0">
              <a:buNone/>
            </a:pPr>
            <a:r>
              <a:rPr kumimoji="1" lang="ja-JP" altLang="en-US" dirty="0"/>
              <a:t>　　相続人である姪から動物病院への治療費の支払い</a:t>
            </a:r>
            <a:endParaRPr kumimoji="1" lang="en-US" altLang="ja-JP" dirty="0"/>
          </a:p>
          <a:p>
            <a:pPr marL="0" indent="0">
              <a:buNone/>
            </a:pPr>
            <a:r>
              <a:rPr lang="ja-JP" altLang="en-US" dirty="0"/>
              <a:t>　　預かりボランティアへの実費（エサ・猫砂）支払い</a:t>
            </a:r>
            <a:endParaRPr lang="en-US" altLang="ja-JP" dirty="0"/>
          </a:p>
          <a:p>
            <a:pPr marL="0" indent="0">
              <a:buNone/>
            </a:pPr>
            <a:endParaRPr kumimoji="1" lang="en-US" altLang="ja-JP" dirty="0"/>
          </a:p>
          <a:p>
            <a:pPr marL="0" indent="0">
              <a:buNone/>
            </a:pPr>
            <a:endParaRPr lang="en-US" altLang="ja-JP" dirty="0"/>
          </a:p>
          <a:p>
            <a:pPr marL="0" indent="0" algn="ctr">
              <a:buNone/>
            </a:pPr>
            <a:r>
              <a:rPr kumimoji="1" lang="ja-JP" altLang="en-US" sz="5400" dirty="0"/>
              <a:t>終結</a:t>
            </a:r>
            <a:endParaRPr kumimoji="1" lang="en-US" altLang="ja-JP" sz="5400" dirty="0"/>
          </a:p>
          <a:p>
            <a:pPr marL="0" indent="0" algn="ctr">
              <a:buNone/>
            </a:pPr>
            <a:endParaRPr lang="en-US" altLang="ja-JP" sz="5400" dirty="0"/>
          </a:p>
          <a:p>
            <a:pPr marL="0" indent="0">
              <a:buNone/>
            </a:pPr>
            <a:r>
              <a:rPr kumimoji="1" lang="ja-JP" altLang="en-US" dirty="0"/>
              <a:t>＊相続人の費用負担も最小限に抑えられた</a:t>
            </a:r>
            <a:endParaRPr kumimoji="1" lang="en-US" altLang="ja-JP" dirty="0"/>
          </a:p>
          <a:p>
            <a:pPr marL="0" indent="0">
              <a:buNone/>
            </a:pPr>
            <a:r>
              <a:rPr kumimoji="1" lang="ja-JP" altLang="en-US" dirty="0"/>
              <a:t>＊居宅介護支援事業所や地域包括支援センターは必要な連絡調整と里親探しに注力できた</a:t>
            </a:r>
          </a:p>
        </p:txBody>
      </p:sp>
    </p:spTree>
    <p:extLst>
      <p:ext uri="{BB962C8B-B14F-4D97-AF65-F5344CB8AC3E}">
        <p14:creationId xmlns:p14="http://schemas.microsoft.com/office/powerpoint/2010/main" val="78365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D8BD66-75A5-6EDA-6697-6E74FEDEE3DC}"/>
              </a:ext>
            </a:extLst>
          </p:cNvPr>
          <p:cNvSpPr>
            <a:spLocks noGrp="1"/>
          </p:cNvSpPr>
          <p:nvPr>
            <p:ph type="title"/>
          </p:nvPr>
        </p:nvSpPr>
        <p:spPr/>
        <p:txBody>
          <a:bodyPr/>
          <a:lstStyle/>
          <a:p>
            <a:r>
              <a:rPr kumimoji="1" lang="ja-JP" altLang="en-US" dirty="0"/>
              <a:t>考察</a:t>
            </a:r>
          </a:p>
        </p:txBody>
      </p:sp>
      <p:sp>
        <p:nvSpPr>
          <p:cNvPr id="3" name="コンテンツ プレースホルダー 2">
            <a:extLst>
              <a:ext uri="{FF2B5EF4-FFF2-40B4-BE49-F238E27FC236}">
                <a16:creationId xmlns:a16="http://schemas.microsoft.com/office/drawing/2014/main" id="{8C53156A-B456-51B6-9D63-14E64F691020}"/>
              </a:ext>
            </a:extLst>
          </p:cNvPr>
          <p:cNvSpPr>
            <a:spLocks noGrp="1"/>
          </p:cNvSpPr>
          <p:nvPr>
            <p:ph idx="1"/>
          </p:nvPr>
        </p:nvSpPr>
        <p:spPr/>
        <p:txBody>
          <a:bodyPr/>
          <a:lstStyle/>
          <a:p>
            <a:r>
              <a:rPr kumimoji="1" lang="ja-JP" altLang="en-US" dirty="0"/>
              <a:t>介護支援専門員</a:t>
            </a:r>
            <a:endParaRPr kumimoji="1" lang="en-US" altLang="ja-JP" dirty="0"/>
          </a:p>
          <a:p>
            <a:r>
              <a:rPr lang="ja-JP" altLang="en-US" dirty="0"/>
              <a:t>地域包括支援センター</a:t>
            </a:r>
            <a:endParaRPr lang="en-US" altLang="ja-JP" dirty="0"/>
          </a:p>
          <a:p>
            <a:r>
              <a:rPr kumimoji="1" lang="ja-JP" altLang="en-US" dirty="0"/>
              <a:t>地域の獣医師</a:t>
            </a:r>
            <a:endParaRPr kumimoji="1" lang="en-US" altLang="ja-JP" dirty="0"/>
          </a:p>
          <a:p>
            <a:r>
              <a:rPr lang="ja-JP" altLang="en-US" dirty="0"/>
              <a:t>預かりボランティア</a:t>
            </a:r>
            <a:endParaRPr lang="en-US" altLang="ja-JP" dirty="0"/>
          </a:p>
          <a:p>
            <a:r>
              <a:rPr kumimoji="1" lang="ja-JP" altLang="en-US" dirty="0"/>
              <a:t>介護サービス事業所</a:t>
            </a:r>
            <a:endParaRPr kumimoji="1" lang="en-US" altLang="ja-JP" dirty="0"/>
          </a:p>
          <a:p>
            <a:endParaRPr lang="en-US" altLang="ja-JP" dirty="0"/>
          </a:p>
          <a:p>
            <a:endParaRPr kumimoji="1" lang="en-US" altLang="ja-JP" dirty="0"/>
          </a:p>
          <a:p>
            <a:endParaRPr lang="en-US" altLang="ja-JP" dirty="0"/>
          </a:p>
          <a:p>
            <a:pPr marL="0" indent="0">
              <a:buNone/>
            </a:pPr>
            <a:r>
              <a:rPr lang="en-US" altLang="ja-JP" dirty="0"/>
              <a:t>【</a:t>
            </a:r>
            <a:r>
              <a:rPr lang="ja-JP" altLang="en-US" dirty="0"/>
              <a:t>課題</a:t>
            </a:r>
            <a:r>
              <a:rPr lang="en-US" altLang="ja-JP" dirty="0"/>
              <a:t>】</a:t>
            </a:r>
            <a:r>
              <a:rPr lang="ja-JP" altLang="en-US" dirty="0"/>
              <a:t>里親が見つからないと預かりボランティアの負担が増す</a:t>
            </a:r>
            <a:endParaRPr lang="en-US" altLang="ja-JP" dirty="0"/>
          </a:p>
          <a:p>
            <a:pPr marL="0" indent="0">
              <a:buNone/>
            </a:pPr>
            <a:r>
              <a:rPr kumimoji="1" lang="ja-JP" altLang="en-US" dirty="0"/>
              <a:t>　　　　相続人の費用負担が増す</a:t>
            </a:r>
            <a:endParaRPr kumimoji="1" lang="en-US" altLang="ja-JP" dirty="0"/>
          </a:p>
          <a:p>
            <a:pPr marL="0" indent="0">
              <a:buNone/>
            </a:pPr>
            <a:endParaRPr lang="en-US" altLang="ja-JP" dirty="0"/>
          </a:p>
        </p:txBody>
      </p:sp>
      <p:sp>
        <p:nvSpPr>
          <p:cNvPr id="4" name="四角形: 角を丸くする 3">
            <a:extLst>
              <a:ext uri="{FF2B5EF4-FFF2-40B4-BE49-F238E27FC236}">
                <a16:creationId xmlns:a16="http://schemas.microsoft.com/office/drawing/2014/main" id="{F7FC5C4E-11E2-BAAF-A374-6DF15B787B5C}"/>
              </a:ext>
            </a:extLst>
          </p:cNvPr>
          <p:cNvSpPr/>
          <p:nvPr/>
        </p:nvSpPr>
        <p:spPr>
          <a:xfrm>
            <a:off x="4853709" y="1923471"/>
            <a:ext cx="6271491" cy="2602346"/>
          </a:xfrm>
          <a:prstGeom prst="roundRect">
            <a:avLst>
              <a:gd name="adj" fmla="val 1800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kumimoji="1" lang="ja-JP" altLang="en-US" sz="3200" dirty="0"/>
              <a:t>日頃の顔の見える関係作り</a:t>
            </a:r>
            <a:endParaRPr kumimoji="1" lang="en-US" altLang="ja-JP" sz="3200" dirty="0"/>
          </a:p>
          <a:p>
            <a:pPr marL="0" indent="0" algn="ctr">
              <a:buNone/>
            </a:pPr>
            <a:r>
              <a:rPr lang="ja-JP" altLang="en-US" sz="3200" dirty="0"/>
              <a:t>多職種・多機関での連携</a:t>
            </a:r>
            <a:endParaRPr lang="en-US" altLang="ja-JP" sz="3200" dirty="0"/>
          </a:p>
          <a:p>
            <a:pPr marL="0" indent="0" algn="ctr">
              <a:buNone/>
            </a:pPr>
            <a:r>
              <a:rPr kumimoji="1" lang="ja-JP" altLang="en-US" sz="3200" dirty="0"/>
              <a:t>日常の情報共有</a:t>
            </a:r>
            <a:endParaRPr kumimoji="1" lang="en-US" altLang="ja-JP" sz="3200" dirty="0"/>
          </a:p>
        </p:txBody>
      </p:sp>
    </p:spTree>
    <p:extLst>
      <p:ext uri="{BB962C8B-B14F-4D97-AF65-F5344CB8AC3E}">
        <p14:creationId xmlns:p14="http://schemas.microsoft.com/office/powerpoint/2010/main" val="1299199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8F3711-FAAE-0E26-5B29-FD3F0D095E7A}"/>
              </a:ext>
            </a:extLst>
          </p:cNvPr>
          <p:cNvSpPr>
            <a:spLocks noGrp="1"/>
          </p:cNvSpPr>
          <p:nvPr>
            <p:ph type="title"/>
          </p:nvPr>
        </p:nvSpPr>
        <p:spPr>
          <a:xfrm>
            <a:off x="1214582" y="2743200"/>
            <a:ext cx="10058400" cy="1371600"/>
          </a:xfrm>
        </p:spPr>
        <p:txBody>
          <a:bodyPr/>
          <a:lstStyle/>
          <a:p>
            <a:pPr algn="ctr"/>
            <a:r>
              <a:rPr kumimoji="1" lang="ja-JP" altLang="en-US" dirty="0"/>
              <a:t>ご清聴ありがとうございました</a:t>
            </a:r>
          </a:p>
        </p:txBody>
      </p:sp>
    </p:spTree>
    <p:extLst>
      <p:ext uri="{BB962C8B-B14F-4D97-AF65-F5344CB8AC3E}">
        <p14:creationId xmlns:p14="http://schemas.microsoft.com/office/powerpoint/2010/main" val="19301759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シャボン">
  <a:themeElements>
    <a:clrScheme name="シャボン">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シャボン">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シャボン">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シャボン</Template>
  <TotalTime>84</TotalTime>
  <Words>536</Words>
  <Application>Microsoft Office PowerPoint</Application>
  <PresentationFormat>ワイド画面</PresentationFormat>
  <Paragraphs>78</Paragraphs>
  <Slides>9</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9</vt:i4>
      </vt:variant>
    </vt:vector>
  </HeadingPairs>
  <TitlesOfParts>
    <vt:vector size="12" baseType="lpstr">
      <vt:lpstr>Arial</vt:lpstr>
      <vt:lpstr>Century Gothic</vt:lpstr>
      <vt:lpstr>シャボン</vt:lpstr>
      <vt:lpstr>日常の連携がスムーズな譲渡へ</vt:lpstr>
      <vt:lpstr>概要</vt:lpstr>
      <vt:lpstr>経過</vt:lpstr>
      <vt:lpstr>PowerPoint プレゼンテーション</vt:lpstr>
      <vt:lpstr>PowerPoint プレゼンテーション</vt:lpstr>
      <vt:lpstr>PowerPoint プレゼンテーション</vt:lpstr>
      <vt:lpstr>PowerPoint プレゼンテーション</vt:lpstr>
      <vt:lpstr>考察</vt:lpstr>
      <vt:lpstr>ご清聴ありがとうございました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日常の連携がスムーズな譲渡へ</dc:title>
  <dc:creator>有佳乃 岩田</dc:creator>
  <cp:lastModifiedBy>有佳乃 岩田</cp:lastModifiedBy>
  <cp:revision>2</cp:revision>
  <dcterms:created xsi:type="dcterms:W3CDTF">2024-02-16T10:33:22Z</dcterms:created>
  <dcterms:modified xsi:type="dcterms:W3CDTF">2024-02-16T11:57:26Z</dcterms:modified>
</cp:coreProperties>
</file>